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5"/>
  </p:notesMasterIdLst>
  <p:sldIdLst>
    <p:sldId id="256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24116-D107-4A3E-BFF3-208335816F83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94C59-DF8D-4012-AF5F-3778C8153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30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3EDDA59-36BB-4573-9B8C-87B034FBD38C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C\Desktop\imag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3124200"/>
            <a:ext cx="6781801" cy="352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52401"/>
            <a:ext cx="8915400" cy="1066799"/>
          </a:xfrm>
        </p:spPr>
        <p:txBody>
          <a:bodyPr>
            <a:normAutofit fontScale="90000"/>
          </a:bodyPr>
          <a:lstStyle/>
          <a:p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sz="3600" b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ĐẢNG BỘ TRƯỜNG CAO ĐẲNG </a:t>
            </a:r>
            <a:br>
              <a:rPr lang="en-US" sz="3600" b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LÝ TỰ TRỌNG TP. HỒ CHÍ MINH</a:t>
            </a:r>
            <a:endParaRPr lang="en-US" sz="3600" b="1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848600" cy="1797194"/>
          </a:xfrm>
        </p:spPr>
        <p:txBody>
          <a:bodyPr>
            <a:normAutofit/>
          </a:bodyPr>
          <a:lstStyle/>
          <a:p>
            <a:r>
              <a:rPr 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 BỘ 02</a:t>
            </a:r>
          </a:p>
          <a:p>
            <a:r>
              <a:rPr lang="en-US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SINH HOẠT CHUYÊN ĐỀ QUÝ IV/2017 </a:t>
            </a:r>
          </a:p>
          <a:p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000" b="1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 – </a:t>
            </a:r>
            <a:r>
              <a:rPr lang="en-US" sz="3000" b="1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000" b="1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000" b="1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endParaRPr lang="en-US" sz="3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Administrator\Desktop\New folder\co da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1828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6505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03322" y="4800600"/>
            <a:ext cx="8964478" cy="18288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err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ảng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phim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tư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liệu</a:t>
            </a:r>
            <a:endParaRPr lang="en-US" sz="3600" b="1" smtClean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Minh –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600" b="1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6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103322" y="92345"/>
            <a:ext cx="8964478" cy="898255"/>
          </a:xfrm>
          <a:prstGeom prst="rect">
            <a:avLst/>
          </a:prstGeom>
          <a:noFill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endParaRPr lang="en-US" kern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en-US" kern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 CHÍ MINH - CHÂN DUNG MỘT CON NGƯỜI</a:t>
            </a:r>
          </a:p>
        </p:txBody>
      </p:sp>
      <p:pic>
        <p:nvPicPr>
          <p:cNvPr id="9" name="Picture 2" descr="D:\Mr Quynh\E Quynh\VIEC GIANG DAY\Cong Doan\CD 2014\Bo de Thi CD Vinh Quang\Phan thi tu luan\images994082_1366958691banner_hoc_tap_va_lam_theo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3000"/>
            <a:ext cx="7543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3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6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6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63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Flow</vt:lpstr>
      <vt:lpstr>Executive</vt:lpstr>
      <vt:lpstr>              ĐẢNG BỘ TRƯỜNG CAO ĐẲNG                LÝ TỰ TRỌNG TP. HỒ CHÍ MINH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ĐOÀN TRƯỜNG CAO ĐẲNG KỸ THUẬT LÝ TỰ TRỌNG</dc:title>
  <dc:creator>PC</dc:creator>
  <cp:lastModifiedBy>AnhChi</cp:lastModifiedBy>
  <cp:revision>30</cp:revision>
  <dcterms:created xsi:type="dcterms:W3CDTF">2015-01-23T04:27:37Z</dcterms:created>
  <dcterms:modified xsi:type="dcterms:W3CDTF">2017-12-08T02:24:02Z</dcterms:modified>
</cp:coreProperties>
</file>